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5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51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2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43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46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4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6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25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4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70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6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FB90-0C1B-44DC-B183-9B393893195E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F60C5-053D-46FB-A8B3-C82D3AD4C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xX5WupWwnc" TargetMode="External"/><Relationship Id="rId2" Type="http://schemas.openxmlformats.org/officeDocument/2006/relationships/hyperlink" Target="https://www.youtube.com/watch?v=ZeJDL9XUk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526" y="294482"/>
            <a:ext cx="9144000" cy="2387600"/>
          </a:xfrm>
        </p:spPr>
        <p:txBody>
          <a:bodyPr/>
          <a:lstStyle/>
          <a:p>
            <a:r>
              <a:rPr lang="en-GB" dirty="0" smtClean="0"/>
              <a:t>Speech sounds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526" y="1854201"/>
            <a:ext cx="9144000" cy="1655762"/>
          </a:xfrm>
        </p:spPr>
        <p:txBody>
          <a:bodyPr>
            <a:noAutofit/>
          </a:bodyPr>
          <a:lstStyle/>
          <a:p>
            <a:r>
              <a:rPr lang="en-GB" sz="11500" dirty="0" smtClean="0"/>
              <a:t>“f” “</a:t>
            </a:r>
            <a:r>
              <a:rPr lang="en-GB" sz="11500" dirty="0" err="1" smtClean="0"/>
              <a:t>th</a:t>
            </a:r>
            <a:r>
              <a:rPr lang="en-GB" sz="13800" dirty="0" smtClean="0"/>
              <a:t>”</a:t>
            </a:r>
            <a:endParaRPr lang="en-GB" sz="6000" dirty="0" smtClean="0"/>
          </a:p>
          <a:p>
            <a:r>
              <a:rPr lang="en-GB" sz="6000" dirty="0" smtClean="0"/>
              <a:t>Can often be confused </a:t>
            </a:r>
            <a:endParaRPr lang="en-GB" sz="13800" dirty="0" smtClean="0"/>
          </a:p>
          <a:p>
            <a:endParaRPr lang="en-GB" sz="13800" dirty="0" smtClean="0"/>
          </a:p>
          <a:p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51290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would be great to have a picture by a mirror so client can match ..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79"/>
          <a:stretch/>
        </p:blipFill>
        <p:spPr bwMode="auto">
          <a:xfrm>
            <a:off x="1985370" y="165638"/>
            <a:ext cx="8319887" cy="363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99471" y="3826413"/>
            <a:ext cx="2912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Mouth is  open, tongue sits between teeth, then blow air through them.</a:t>
            </a:r>
            <a:endParaRPr lang="en-GB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48621" y="3826413"/>
            <a:ext cx="29120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Bottom lip is slightly pulled in, teeth sit on outside of bottom lip, then blow air through. 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55477" y="5866228"/>
            <a:ext cx="404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Both  are quiet sound.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26200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“f” sound </a:t>
            </a:r>
            <a:endParaRPr lang="en-GB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417661"/>
            <a:ext cx="10515600" cy="5109747"/>
          </a:xfrm>
        </p:spPr>
        <p:txBody>
          <a:bodyPr/>
          <a:lstStyle/>
          <a:p>
            <a:pPr algn="ctr"/>
            <a:r>
              <a:rPr lang="en-GB" u="sng" dirty="0">
                <a:hlinkClick r:id="rId2"/>
              </a:rPr>
              <a:t>https://www.youtube.com/watch?v=ZeJDL9XUkRg</a:t>
            </a:r>
            <a:r>
              <a:rPr lang="en-GB" dirty="0"/>
              <a:t>  </a:t>
            </a:r>
          </a:p>
          <a:p>
            <a:pPr algn="ctr"/>
            <a:endParaRPr lang="en-GB" dirty="0" smtClean="0"/>
          </a:p>
          <a:p>
            <a:pPr marL="0" indent="0" algn="ctr">
              <a:buNone/>
            </a:pPr>
            <a:r>
              <a:rPr lang="en-GB" sz="4400" dirty="0" smtClean="0"/>
              <a:t>“</a:t>
            </a:r>
            <a:r>
              <a:rPr lang="en-GB" sz="4400" dirty="0" err="1" smtClean="0"/>
              <a:t>th</a:t>
            </a:r>
            <a:r>
              <a:rPr lang="en-GB" sz="4400" dirty="0" smtClean="0"/>
              <a:t> sound</a:t>
            </a:r>
          </a:p>
          <a:p>
            <a:pPr algn="ctr"/>
            <a:r>
              <a:rPr lang="en-GB" u="sng" dirty="0">
                <a:hlinkClick r:id="rId3"/>
              </a:rPr>
              <a:t>https://www.youtube.com/watch?v=ixX5WupWwnc</a:t>
            </a:r>
            <a:r>
              <a:rPr lang="en-GB" dirty="0"/>
              <a:t>  </a:t>
            </a:r>
            <a:endParaRPr lang="en-GB" dirty="0" smtClean="0"/>
          </a:p>
          <a:p>
            <a:pPr algn="ctr"/>
            <a:r>
              <a:rPr lang="en-GB" dirty="0" smtClean="0"/>
              <a:t>Theses links are from kids you tube, they can be copied and pasted in the search bar to watch. </a:t>
            </a: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algn="ctr"/>
            <a:r>
              <a:rPr lang="en-GB" b="1" dirty="0"/>
              <a:t>All links must be supervised by an adult and children should not left alone in order to uphold our commitment to internet safety and the safeguarding of children online. </a:t>
            </a:r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6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/>
              <a:t>Sound games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3002"/>
            <a:ext cx="10515600" cy="5313730"/>
          </a:xfrm>
        </p:spPr>
        <p:txBody>
          <a:bodyPr>
            <a:normAutofit/>
          </a:bodyPr>
          <a:lstStyle/>
          <a:p>
            <a:r>
              <a:rPr lang="en-GB" dirty="0" smtClean="0"/>
              <a:t>Write words which have the  “</a:t>
            </a:r>
            <a:r>
              <a:rPr lang="en-GB" dirty="0" err="1" smtClean="0"/>
              <a:t>th</a:t>
            </a:r>
            <a:r>
              <a:rPr lang="en-GB" dirty="0" smtClean="0"/>
              <a:t>” and “f” sounds in them, on paper.</a:t>
            </a:r>
          </a:p>
          <a:p>
            <a:r>
              <a:rPr lang="en-GB" dirty="0" smtClean="0"/>
              <a:t>Get two bowls or plates. Write the “f” and “</a:t>
            </a:r>
            <a:r>
              <a:rPr lang="en-GB" dirty="0" err="1" smtClean="0"/>
              <a:t>th</a:t>
            </a:r>
            <a:r>
              <a:rPr lang="en-GB" dirty="0" smtClean="0"/>
              <a:t>” sound on a post it or small piece of paper. Place one in each bowl/plate.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Read out the words in random order, ask your child to point to which sound they think the word contains, put the word in that bowl/plate face down. </a:t>
            </a:r>
          </a:p>
          <a:p>
            <a:r>
              <a:rPr lang="en-GB" dirty="0" smtClean="0"/>
              <a:t>Once all the words have been read out, take them out of the bowl/plate and see which ones were correctly placed in each sound. 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557847" y="2151390"/>
            <a:ext cx="1627162" cy="122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5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170" y="39325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“</a:t>
            </a:r>
            <a:r>
              <a:rPr lang="en-GB" b="1" dirty="0" err="1" smtClean="0"/>
              <a:t>th</a:t>
            </a:r>
            <a:r>
              <a:rPr lang="en-GB" b="1" dirty="0" smtClean="0"/>
              <a:t>” words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Throw             Thread                 Brother              Earth</a:t>
            </a:r>
          </a:p>
          <a:p>
            <a:pPr marL="0" indent="0" algn="ctr">
              <a:buNone/>
            </a:pPr>
            <a:r>
              <a:rPr lang="en-GB" dirty="0" smtClean="0"/>
              <a:t> Think                Teeth                   Path                    Mouth           </a:t>
            </a:r>
          </a:p>
          <a:p>
            <a:pPr marL="0" indent="0" algn="ctr">
              <a:buNone/>
            </a:pPr>
            <a:r>
              <a:rPr lang="en-GB" dirty="0" smtClean="0"/>
              <a:t>Thin                  With                   Cloth                   Thief</a:t>
            </a:r>
          </a:p>
          <a:p>
            <a:pPr marL="0" indent="0" algn="ctr">
              <a:buNone/>
            </a:pPr>
            <a:r>
              <a:rPr lang="en-GB" dirty="0" smtClean="0"/>
              <a:t>       Three                 Bath                   Thirteen              Weather</a:t>
            </a:r>
          </a:p>
          <a:p>
            <a:pPr marL="0" indent="0" algn="ctr">
              <a:buNone/>
            </a:pPr>
            <a:r>
              <a:rPr lang="en-GB" dirty="0" smtClean="0"/>
              <a:t>Thursday          Thunder             Thirty                  Both                               </a:t>
            </a:r>
          </a:p>
          <a:p>
            <a:pPr marL="0" indent="0" algn="ctr">
              <a:buNone/>
            </a:pPr>
            <a:r>
              <a:rPr lang="en-GB" dirty="0" smtClean="0"/>
              <a:t>Throat               Smooth              Birthday             Thick         </a:t>
            </a:r>
          </a:p>
          <a:p>
            <a:pPr marL="0" indent="0" algn="ctr">
              <a:buNone/>
            </a:pPr>
            <a:r>
              <a:rPr lang="en-GB" dirty="0" smtClean="0"/>
              <a:t>Thirsty               Mother              Toothpaste         Thumb</a:t>
            </a:r>
          </a:p>
          <a:p>
            <a:pPr marL="0" indent="0" algn="ctr">
              <a:buNone/>
            </a:pPr>
            <a:r>
              <a:rPr lang="en-GB" dirty="0" smtClean="0"/>
              <a:t>Maths                Father                Moth                   There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45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“</a:t>
            </a:r>
            <a:r>
              <a:rPr lang="en-GB" sz="4000" b="1" dirty="0" err="1" smtClean="0"/>
              <a:t>f”words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Feet                Fox             Stuffing     Fan</a:t>
            </a:r>
          </a:p>
          <a:p>
            <a:pPr marL="0" indent="0" algn="ctr">
              <a:buNone/>
            </a:pPr>
            <a:r>
              <a:rPr lang="en-GB" dirty="0" smtClean="0"/>
              <a:t>Fingers           Fairy          Coffee        Four</a:t>
            </a:r>
          </a:p>
          <a:p>
            <a:pPr marL="0" indent="0" algn="ctr">
              <a:buNone/>
            </a:pPr>
            <a:r>
              <a:rPr lang="en-GB" dirty="0" smtClean="0"/>
              <a:t>Fork                Five            Leaf            Sofa  </a:t>
            </a:r>
          </a:p>
          <a:p>
            <a:pPr marL="0" indent="0" algn="ctr">
              <a:buNone/>
            </a:pPr>
            <a:r>
              <a:rPr lang="en-GB" dirty="0" smtClean="0"/>
              <a:t>Fish                Fifty            Wolf           Fog</a:t>
            </a:r>
          </a:p>
          <a:p>
            <a:pPr marL="0" indent="0" algn="ctr">
              <a:buNone/>
            </a:pPr>
            <a:r>
              <a:rPr lang="en-GB" dirty="0" smtClean="0"/>
              <a:t>Fast                Fire             Scarf           Free</a:t>
            </a:r>
          </a:p>
          <a:p>
            <a:pPr marL="0" indent="0" algn="ctr">
              <a:buNone/>
            </a:pPr>
            <a:r>
              <a:rPr lang="en-GB" dirty="0" smtClean="0"/>
              <a:t>Food              Muffin        Chef            Foam</a:t>
            </a:r>
          </a:p>
          <a:p>
            <a:pPr marL="0" indent="0" algn="ctr">
              <a:buNone/>
            </a:pPr>
            <a:r>
              <a:rPr lang="en-GB" dirty="0" smtClean="0"/>
              <a:t>Fat                 Waffle         giraffe        Fudge</a:t>
            </a:r>
          </a:p>
          <a:p>
            <a:pPr marL="0" indent="0" algn="ctr">
              <a:buNone/>
            </a:pPr>
            <a:r>
              <a:rPr lang="en-GB" dirty="0" smtClean="0"/>
              <a:t>Fan                Traffic          Calf            Foot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11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298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Speech sounds </vt:lpstr>
      <vt:lpstr>PowerPoint Presentation</vt:lpstr>
      <vt:lpstr>“f” sound </vt:lpstr>
      <vt:lpstr>Sound games</vt:lpstr>
      <vt:lpstr>“th” words  </vt:lpstr>
      <vt:lpstr>“f”words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sounds</dc:title>
  <dc:creator>Karina</dc:creator>
  <cp:lastModifiedBy>rpinkney</cp:lastModifiedBy>
  <cp:revision>5</cp:revision>
  <dcterms:created xsi:type="dcterms:W3CDTF">2020-04-03T10:05:51Z</dcterms:created>
  <dcterms:modified xsi:type="dcterms:W3CDTF">2020-04-24T12:28:39Z</dcterms:modified>
</cp:coreProperties>
</file>